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6" r:id="rId7"/>
    <p:sldId id="267" r:id="rId8"/>
    <p:sldId id="268" r:id="rId9"/>
    <p:sldId id="269" r:id="rId10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2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573405"/>
            <a:ext cx="9144000" cy="2936875"/>
          </a:xfrm>
        </p:spPr>
        <p:txBody>
          <a:bodyPr>
            <a:normAutofit/>
          </a:bodyPr>
          <a:p>
            <a:r>
              <a:rPr lang="zh-CN" altLang="en-US"/>
              <a:t>易语言下调用</a:t>
            </a:r>
            <a:br>
              <a:rPr lang="zh-CN" altLang="en-US"/>
            </a:br>
            <a:r>
              <a:rPr lang="zh-CN" altLang="en-US">
                <a:sym typeface="+mn-ea"/>
              </a:rPr>
              <a:t>kmboxverB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355"/>
            <a:ext cx="9144000" cy="2938780"/>
          </a:xfrm>
        </p:spPr>
        <p:txBody>
          <a:bodyPr>
            <a:normAutofit/>
          </a:bodyPr>
          <a:p>
            <a:r>
              <a:rPr lang="zh-CN" altLang="en-US" sz="6000"/>
              <a:t>（基于</a:t>
            </a:r>
            <a:r>
              <a:rPr lang="zh-CN" altLang="en-US" sz="6000">
                <a:sym typeface="+mn-ea"/>
              </a:rPr>
              <a:t>ESP32开发板）</a:t>
            </a:r>
            <a:endParaRPr lang="zh-CN" altLang="en-US" sz="6000">
              <a:sym typeface="+mn-ea"/>
            </a:endParaRPr>
          </a:p>
          <a:p>
            <a:r>
              <a:rPr lang="zh-CN" altLang="en-US" sz="6000">
                <a:sym typeface="+mn-ea"/>
              </a:rPr>
              <a:t>（基于</a:t>
            </a:r>
            <a:r>
              <a:rPr lang="en-US" altLang="zh-CN" sz="6000">
                <a:sym typeface="+mn-ea"/>
              </a:rPr>
              <a:t>MicroPython</a:t>
            </a:r>
            <a:r>
              <a:rPr lang="zh-CN" altLang="en-US" sz="6000">
                <a:sym typeface="+mn-ea"/>
              </a:rPr>
              <a:t>）</a:t>
            </a:r>
            <a:endParaRPr lang="zh-CN" altLang="en-US" sz="6000"/>
          </a:p>
          <a:p>
            <a:endParaRPr lang="zh-CN" altLang="en-US" sz="6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zh-CN"/>
              <a:t>易语言</a:t>
            </a:r>
            <a:r>
              <a:t>的串口</a:t>
            </a:r>
            <a:r>
              <a:rPr lang="en-US"/>
              <a:t>(</a:t>
            </a:r>
            <a:r>
              <a:rPr lang="zh-CN" altLang="en-US"/>
              <a:t>端口</a:t>
            </a:r>
            <a:r>
              <a:rPr lang="en-US"/>
              <a:t>)</a:t>
            </a:r>
            <a:r>
              <a:t>操作</a:t>
            </a:r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757795" y="1729105"/>
            <a:ext cx="2228850" cy="34004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77390" y="1959610"/>
            <a:ext cx="426847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如</a:t>
            </a:r>
            <a:r>
              <a:rPr lang="zh-CN" altLang="en-US"/>
              <a:t>右图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易语言依靠这个组件完成</a:t>
            </a:r>
            <a:r>
              <a:rPr lang="zh-CN" altLang="en-US"/>
              <a:t>串口通信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1. 特性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/>
              <a:t>仅</a:t>
            </a:r>
            <a:r>
              <a:rPr lang="en-US" altLang="zh-CN"/>
              <a:t>win</a:t>
            </a:r>
            <a:r>
              <a:rPr lang="zh-CN" altLang="en-US"/>
              <a:t>平台可用</a:t>
            </a:r>
            <a:endParaRPr lang="zh-CN" altLang="en-US"/>
          </a:p>
          <a:p>
            <a:r>
              <a:rPr lang="zh-CN" altLang="en-US"/>
              <a:t>程序不要需要</a:t>
            </a:r>
            <a:r>
              <a:rPr lang="zh-CN" altLang="en-US"/>
              <a:t>任何模块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2. </a:t>
            </a:r>
            <a:r>
              <a:rPr lang="zh-CN" altLang="en-US"/>
              <a:t>新建端口</a:t>
            </a:r>
            <a:r>
              <a:rPr lang="zh-CN" altLang="en-US"/>
              <a:t>组件</a:t>
            </a:r>
            <a:endParaRPr lang="zh-CN" altLang="en-US"/>
          </a:p>
        </p:txBody>
      </p: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90600" y="1691005"/>
            <a:ext cx="3861435" cy="293116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2215" y="1691005"/>
            <a:ext cx="6849110" cy="389445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144905" y="5371465"/>
            <a:ext cx="3515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1.</a:t>
            </a:r>
            <a:r>
              <a:rPr lang="zh-CN" altLang="en-US"/>
              <a:t>新建</a:t>
            </a:r>
            <a:r>
              <a:rPr lang="en-US" altLang="zh-CN"/>
              <a:t>windows</a:t>
            </a:r>
            <a:r>
              <a:rPr lang="zh-CN" altLang="en-US"/>
              <a:t>窗口程序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144905" y="594741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2.</a:t>
            </a:r>
            <a:r>
              <a:rPr lang="zh-CN" altLang="en-US"/>
              <a:t>新增端口</a:t>
            </a:r>
            <a:r>
              <a:rPr lang="zh-CN" altLang="en-US"/>
              <a:t>组件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2.1 </a:t>
            </a:r>
            <a:r>
              <a:rPr lang="zh-CN" altLang="en-US"/>
              <a:t>新建端口</a:t>
            </a:r>
            <a:r>
              <a:rPr lang="zh-CN" altLang="en-US"/>
              <a:t>组件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07360" y="1691005"/>
            <a:ext cx="8346440" cy="46983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62890" y="1575435"/>
            <a:ext cx="4639310" cy="7607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界面如图</a:t>
            </a:r>
            <a:r>
              <a:rPr lang="zh-CN" altLang="en-US"/>
              <a:t>所示</a:t>
            </a:r>
            <a:endParaRPr lang="zh-CN" altLang="en-US"/>
          </a:p>
          <a:p>
            <a:r>
              <a:rPr lang="zh-CN" altLang="en-US"/>
              <a:t>注意图中箭头的</a:t>
            </a:r>
            <a:r>
              <a:rPr lang="zh-CN" altLang="en-US"/>
              <a:t>注意事项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17195" y="2694305"/>
            <a:ext cx="406400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我们只讲</a:t>
            </a:r>
            <a:r>
              <a:rPr lang="zh-CN" altLang="en-US"/>
              <a:t>核心部分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需要的</a:t>
            </a:r>
            <a:r>
              <a:rPr lang="zh-CN" altLang="en-US"/>
              <a:t>组件：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编辑框</a:t>
            </a:r>
            <a:r>
              <a:rPr lang="zh-CN" altLang="en-US"/>
              <a:t>组件</a:t>
            </a:r>
            <a:endParaRPr lang="zh-CN" altLang="en-US"/>
          </a:p>
          <a:p>
            <a:r>
              <a:rPr lang="zh-CN" altLang="en-US"/>
              <a:t>端口组件</a:t>
            </a:r>
            <a:endParaRPr lang="zh-CN" altLang="en-US"/>
          </a:p>
          <a:p>
            <a:r>
              <a:rPr lang="zh-CN" altLang="en-US"/>
              <a:t>按钮组件</a:t>
            </a:r>
            <a:r>
              <a:rPr lang="en-US" altLang="zh-CN"/>
              <a:t>*2</a:t>
            </a:r>
            <a:endParaRPr lang="en-US" altLang="zh-CN"/>
          </a:p>
        </p:txBody>
      </p:sp>
      <p:sp>
        <p:nvSpPr>
          <p:cNvPr id="11" name="文本框 10"/>
          <p:cNvSpPr txBox="1"/>
          <p:nvPr/>
        </p:nvSpPr>
        <p:spPr>
          <a:xfrm>
            <a:off x="417195" y="508254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双击</a:t>
            </a:r>
            <a:r>
              <a:rPr lang="zh-CN" altLang="en-US"/>
              <a:t>编辑框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3. </a:t>
            </a:r>
            <a:r>
              <a:rPr lang="zh-CN" altLang="en-US"/>
              <a:t>实现串口的</a:t>
            </a:r>
            <a:r>
              <a:rPr lang="zh-CN" altLang="en-US"/>
              <a:t>例程代码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48435" y="1497330"/>
            <a:ext cx="8221345" cy="526224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3.1 </a:t>
            </a:r>
            <a:r>
              <a:rPr lang="zh-CN" altLang="en-US"/>
              <a:t>重点：换行符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31510" y="1691005"/>
            <a:ext cx="3981450" cy="13716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51585" y="1816100"/>
            <a:ext cx="406400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右侧图片的换行符才是</a:t>
            </a:r>
            <a:r>
              <a:rPr lang="zh-CN" altLang="en-US"/>
              <a:t>重点</a:t>
            </a:r>
            <a:endParaRPr lang="zh-CN" altLang="en-US"/>
          </a:p>
          <a:p>
            <a:r>
              <a:rPr lang="zh-CN" altLang="en-US"/>
              <a:t>为什么很多人踩坑易语言端口无法使用的</a:t>
            </a:r>
            <a:r>
              <a:rPr lang="zh-CN" altLang="en-US"/>
              <a:t>原因</a:t>
            </a:r>
            <a:endParaRPr lang="zh-CN" altLang="en-US"/>
          </a:p>
          <a:p>
            <a:r>
              <a:rPr lang="zh-CN" altLang="en-US"/>
              <a:t>易语言的换行符得用</a:t>
            </a:r>
            <a:r>
              <a:rPr lang="en-US" altLang="zh-CN"/>
              <a:t> #</a:t>
            </a:r>
            <a:r>
              <a:rPr lang="zh-CN" altLang="en-US"/>
              <a:t>换行符</a:t>
            </a:r>
            <a:r>
              <a:rPr lang="en-US" altLang="zh-CN"/>
              <a:t> </a:t>
            </a:r>
            <a:r>
              <a:rPr lang="zh-CN" altLang="en-US"/>
              <a:t>代替</a:t>
            </a:r>
            <a:r>
              <a:rPr lang="en-US" altLang="zh-CN"/>
              <a:t> </a:t>
            </a:r>
            <a:r>
              <a:rPr lang="en-US" altLang="zh-CN">
                <a:sym typeface="+mn-ea"/>
              </a:rPr>
              <a:t>“</a:t>
            </a:r>
            <a:r>
              <a:rPr lang="en-US" altLang="zh-CN"/>
              <a:t>\n\r</a:t>
            </a:r>
            <a:r>
              <a:rPr lang="en-US" altLang="zh-CN">
                <a:sym typeface="+mn-ea"/>
              </a:rPr>
              <a:t>”</a:t>
            </a:r>
            <a:endParaRPr lang="en-US" altLang="zh-CN">
              <a:sym typeface="+mn-ea"/>
            </a:endParaRPr>
          </a:p>
          <a:p>
            <a:r>
              <a:rPr lang="zh-CN" altLang="en-US"/>
              <a:t>在易语言上的双引号内使用</a:t>
            </a:r>
            <a:r>
              <a:rPr lang="en-US" altLang="zh-CN"/>
              <a:t> </a:t>
            </a:r>
            <a:r>
              <a:rPr lang="zh-CN" altLang="en-US"/>
              <a:t>反斜号</a:t>
            </a:r>
            <a:r>
              <a:rPr lang="en-US" altLang="zh-CN"/>
              <a:t>“\</a:t>
            </a:r>
            <a:r>
              <a:rPr lang="en-US" altLang="zh-CN">
                <a:sym typeface="+mn-ea"/>
              </a:rPr>
              <a:t>“</a:t>
            </a:r>
            <a:r>
              <a:rPr lang="zh-CN" altLang="en-US"/>
              <a:t>，实际上会变成</a:t>
            </a:r>
            <a:r>
              <a:rPr lang="en-US" altLang="zh-CN"/>
              <a:t>“\\”</a:t>
            </a:r>
            <a:r>
              <a:rPr lang="zh-CN" altLang="en-US"/>
              <a:t>，猜测应该是转义符不是一般语言的</a:t>
            </a:r>
            <a:r>
              <a:rPr lang="en-US" altLang="zh-CN">
                <a:sym typeface="+mn-ea"/>
              </a:rPr>
              <a:t>“\”</a:t>
            </a:r>
            <a:r>
              <a:rPr lang="zh-CN" altLang="en-US">
                <a:sym typeface="+mn-ea"/>
              </a:rPr>
              <a:t>的</a:t>
            </a:r>
            <a:r>
              <a:rPr lang="zh-CN" altLang="en-US">
                <a:sym typeface="+mn-ea"/>
              </a:rPr>
              <a:t>原因</a:t>
            </a:r>
            <a:endParaRPr lang="zh-CN" altLang="en-US"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本教程由小云</a:t>
            </a:r>
            <a:r>
              <a:rPr lang="zh-CN" altLang="en-US"/>
              <a:t>编写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CN" altLang="en-US"/>
              <a:t>有问题反馈</a:t>
            </a:r>
            <a:r>
              <a:rPr lang="en-US" altLang="zh-CN"/>
              <a:t>QQ</a:t>
            </a:r>
            <a:r>
              <a:rPr lang="zh-CN" altLang="en-US"/>
              <a:t>：</a:t>
            </a:r>
            <a:r>
              <a:rPr lang="en-US" altLang="zh-CN"/>
              <a:t>1115193501</a:t>
            </a:r>
            <a:endParaRPr lang="en-US" altLang="zh-CN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355,&quot;width&quot;:3510}"/>
</p:tagLst>
</file>

<file path=ppt/tags/tag2.xml><?xml version="1.0" encoding="utf-8"?>
<p:tagLst xmlns:p="http://schemas.openxmlformats.org/presentationml/2006/main">
  <p:tag name="COMMONDATA" val="eyJoZGlkIjoiMGZhYmYzOGZhYmMxMjllZjNjYTUyY2ExNjMzNzlhMzYifQ=="/>
  <p:tag name="KSO_WPP_MARK_KEY" val="b603b04c-25be-43a7-a164-93f46979ed5b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</Words>
  <Application>WPS 演示</Application>
  <PresentationFormat>宽屏</PresentationFormat>
  <Paragraphs>51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Python下调用 kmboxverB</vt:lpstr>
      <vt:lpstr>Python的串口操作库pyserial</vt:lpstr>
      <vt:lpstr>1. 特性</vt:lpstr>
      <vt:lpstr>2. 安装pyserial库</vt:lpstr>
      <vt:lpstr>2. 新建端口组件</vt:lpstr>
      <vt:lpstr>2.1 新建端口组件</vt:lpstr>
      <vt:lpstr>3. 实现串口的例程代码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梁海洪</cp:lastModifiedBy>
  <cp:revision>9</cp:revision>
  <dcterms:created xsi:type="dcterms:W3CDTF">2022-11-22T15:28:00Z</dcterms:created>
  <dcterms:modified xsi:type="dcterms:W3CDTF">2022-11-24T13:44:23Z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73835B40D78C426FA2583C127D955A0E</vt:lpwstr>
  </property>
  <property fmtid="{D5CDD505-2E9C-101B-9397-08002B2CF9AE}" pid="3" name="KSOProductBuildVer">
    <vt:lpwstr>2052-11.1.0.12763</vt:lpwstr>
  </property>
</Properties>
</file>